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59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2" r:id="rId12"/>
    <p:sldId id="270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ologda-portal.ru/upload/iblock/fd5/sbornik_stix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600283" y="2420888"/>
            <a:ext cx="10344566" cy="25649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Семья - главное в жизни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ребенка.</a:t>
            </a:r>
            <a:endParaRPr lang="ru-RU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5661248"/>
            <a:ext cx="4336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Боровкова</a:t>
            </a:r>
            <a:r>
              <a:rPr lang="ru-RU" b="1" dirty="0" smtClean="0">
                <a:solidFill>
                  <a:srgbClr val="002060"/>
                </a:solidFill>
              </a:rPr>
              <a:t> О.В. воспитатель МБДОУ 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Чановский</a:t>
            </a:r>
            <a:r>
              <a:rPr lang="ru-RU" b="1" dirty="0" smtClean="0">
                <a:solidFill>
                  <a:srgbClr val="002060"/>
                </a:solidFill>
              </a:rPr>
              <a:t> детский сад№2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5074" y="285728"/>
            <a:ext cx="192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Приложение№</a:t>
            </a:r>
            <a:r>
              <a:rPr lang="ru-RU" dirty="0" smtClean="0"/>
              <a:t> 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748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Крепкая и дружная семья это: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друг другу.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Уважение всех членов семьи.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Сходство  интересов и занятий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0" name="Picture 4" descr="Картинки &quot;Семья&quot;"/>
          <p:cNvPicPr>
            <a:picLocks noChangeAspect="1" noChangeArrowheads="1"/>
          </p:cNvPicPr>
          <p:nvPr/>
        </p:nvPicPr>
        <p:blipFill>
          <a:blip r:embed="rId2" cstate="print"/>
          <a:srcRect t="21625" r="752" b="5263"/>
          <a:stretch>
            <a:fillRect/>
          </a:stretch>
        </p:blipFill>
        <p:spPr bwMode="auto">
          <a:xfrm>
            <a:off x="481228" y="2348880"/>
            <a:ext cx="7907196" cy="4149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3wall.com/wallpaper/medium/1003/medium_201003221253315095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992888" cy="50006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332656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-Поддержка друг друга.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Общение и забота о всех членах семьи.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Доверие друг к другу.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Желание быть вместе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артинки &quot;Семья&quot;"/>
          <p:cNvPicPr>
            <a:picLocks noChangeAspect="1" noChangeArrowheads="1"/>
          </p:cNvPicPr>
          <p:nvPr/>
        </p:nvPicPr>
        <p:blipFill>
          <a:blip r:embed="rId2" cstate="print"/>
          <a:srcRect b="6266"/>
          <a:stretch>
            <a:fillRect/>
          </a:stretch>
        </p:blipFill>
        <p:spPr bwMode="auto">
          <a:xfrm>
            <a:off x="179512" y="949331"/>
            <a:ext cx="8651801" cy="57784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332656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 радуги постройте дом</a:t>
            </a:r>
            <a:endParaRPr lang="ru-RU" sz="28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764704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Основу заложите в нём:</a:t>
            </a:r>
            <a:endParaRPr lang="ru-RU" sz="3600" b="1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19675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Любовь, радушье и добро,</a:t>
            </a:r>
            <a:endParaRPr lang="ru-RU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1628800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нём будет радостно, светло.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http://bigslide.ru/images/17/16083/960/img3.jpg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45970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http://www.v3wall.com/wallpaper/1440_900/1001/1440_900_20100110124007248396.jpg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1196752"/>
            <a:ext cx="3288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n>
                  <a:solidFill>
                    <a:schemeClr val="tx1"/>
                  </a:solidFill>
                </a:ln>
              </a:rPr>
              <a:t>Интернет ресурсы:</a:t>
            </a:r>
            <a:endParaRPr lang="ru-RU" sz="2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59538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https://otvet.imgsmail.ru/download/1040967_8e140af8c2b972fb742f8ccc8490883f_800.png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56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estival.1september.ru/articles/594000/presentation/01.jpg"/>
          <p:cNvPicPr>
            <a:picLocks noChangeAspect="1" noChangeArrowheads="1"/>
          </p:cNvPicPr>
          <p:nvPr/>
        </p:nvPicPr>
        <p:blipFill>
          <a:blip r:embed="rId2" cstate="print"/>
          <a:srcRect l="67325" t="34250" b="2751"/>
          <a:stretch>
            <a:fillRect/>
          </a:stretch>
        </p:blipFill>
        <p:spPr bwMode="auto">
          <a:xfrm>
            <a:off x="4860032" y="1547592"/>
            <a:ext cx="3672408" cy="5310408"/>
          </a:xfrm>
          <a:prstGeom prst="rect">
            <a:avLst/>
          </a:prstGeom>
          <a:noFill/>
        </p:spPr>
      </p:pic>
      <p:pic>
        <p:nvPicPr>
          <p:cNvPr id="4" name="Picture 2" descr="http://festival.1september.ru/articles/594000/presentation/01.jpg"/>
          <p:cNvPicPr>
            <a:picLocks noChangeAspect="1" noChangeArrowheads="1"/>
          </p:cNvPicPr>
          <p:nvPr/>
        </p:nvPicPr>
        <p:blipFill>
          <a:blip r:embed="rId2" cstate="print"/>
          <a:srcRect l="23226" t="40950" r="38187" b="21251"/>
          <a:stretch>
            <a:fillRect/>
          </a:stretch>
        </p:blipFill>
        <p:spPr bwMode="auto">
          <a:xfrm>
            <a:off x="827584" y="2420888"/>
            <a:ext cx="3528392" cy="25922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404664"/>
            <a:ext cx="79928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семья?</a:t>
            </a:r>
            <a:endParaRPr lang="ru-RU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милее всех на свете?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любят очень дети?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 отвечу прямо: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милее наша...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1988840"/>
            <a:ext cx="3888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научит гвоздь забить,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Даст машину порулить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подскажет, как быть смелым,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Сильным, ловким и умелым?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вы знаете, ребята, —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наш любимый... </a:t>
            </a:r>
          </a:p>
        </p:txBody>
      </p:sp>
      <p:sp>
        <p:nvSpPr>
          <p:cNvPr id="8" name="Овал 7"/>
          <p:cNvSpPr/>
          <p:nvPr/>
        </p:nvSpPr>
        <p:spPr>
          <a:xfrm>
            <a:off x="1979712" y="2420888"/>
            <a:ext cx="216024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72200" y="5157192"/>
            <a:ext cx="1944216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Папа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Picture 4" descr="Картинки &quot;Семь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86125"/>
            <a:ext cx="4762500" cy="3571875"/>
          </a:xfrm>
          <a:prstGeom prst="ellipse">
            <a:avLst/>
          </a:prstGeom>
          <a:noFill/>
        </p:spPr>
      </p:pic>
      <p:pic>
        <p:nvPicPr>
          <p:cNvPr id="12" name="Picture 6" descr="http://im4-tub-ru.yandex.net/i?id=179056313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88640"/>
            <a:ext cx="1800200" cy="1623580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3230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92080" y="764704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любить не устает,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Пироги для нас печет,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Вкусные оладушки?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наша...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208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Кто всю жизнь работал,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Окружал заботой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Внуков, бабушку, детей,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Уважал простых людей?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пенсии уж много лет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Нестареющий наш... 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28184" y="2348880"/>
            <a:ext cx="24145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бабушка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87624" y="5013176"/>
            <a:ext cx="2736304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дедушка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4" descr="http://im6-tub-ru.yandex.net/i?id=127543806-1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501008"/>
            <a:ext cx="4669079" cy="2652886"/>
          </a:xfrm>
          <a:prstGeom prst="rect">
            <a:avLst/>
          </a:prstGeom>
          <a:noFill/>
        </p:spPr>
      </p:pic>
      <p:pic>
        <p:nvPicPr>
          <p:cNvPr id="10" name="Picture 10" descr="http://im3-tub-ru.yandex.net/i?id=100653770-4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4664"/>
            <a:ext cx="1866131" cy="1689398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3061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Кто веселый карапузик —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Шустро ползает на пузе?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Удивительный мальчишка —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 младший мой..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93704" y="2132856"/>
            <a:ext cx="4950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Кто любит и меня, и братца,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 больше любит наряжаться? —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Очень модная девчонка —</a:t>
            </a: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Моя старшая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1560" y="2636912"/>
            <a:ext cx="3050838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братишка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68144" y="3645024"/>
            <a:ext cx="2952328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сестренка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6" name="Picture 4" descr="Картинки &quot;Семь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6125"/>
            <a:ext cx="4762500" cy="3571875"/>
          </a:xfrm>
          <a:prstGeom prst="ellipse">
            <a:avLst/>
          </a:prstGeom>
          <a:noFill/>
        </p:spPr>
      </p:pic>
      <p:pic>
        <p:nvPicPr>
          <p:cNvPr id="18438" name="Picture 6" descr="http://im2-tub-ru.yandex.net/i?id=791392447-2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88640"/>
            <a:ext cx="2369634" cy="1572766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5141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771800" y="2492896"/>
            <a:ext cx="14401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784" y="134076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Сестра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1628800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Папа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2132856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Бабушка</a:t>
            </a:r>
            <a:endParaRPr lang="ru-RU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263691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3356992"/>
            <a:ext cx="18310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Дедушка</a:t>
            </a:r>
            <a:endParaRPr lang="ru-RU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7824" y="3645024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Заголовок 24"/>
          <p:cNvSpPr>
            <a:spLocks noGrp="1"/>
          </p:cNvSpPr>
          <p:nvPr>
            <p:ph type="ctrTitle" idx="4294967295"/>
          </p:nvPr>
        </p:nvSpPr>
        <p:spPr>
          <a:xfrm>
            <a:off x="0" y="115888"/>
            <a:ext cx="6840538" cy="1225550"/>
          </a:xfrm>
        </p:spPr>
        <p:txBody>
          <a:bodyPr>
            <a:normAutofit fontScale="90000"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8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 Я</a:t>
            </a:r>
            <a:endParaRPr lang="ru-RU" sz="8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http://st2-fashiony.ru/pic/celebrity/pic/13991/1.jpg"/>
          <p:cNvPicPr>
            <a:picLocks noChangeAspect="1" noChangeArrowheads="1"/>
          </p:cNvPicPr>
          <p:nvPr/>
        </p:nvPicPr>
        <p:blipFill>
          <a:blip r:embed="rId2" cstate="print"/>
          <a:srcRect l="-2020" t="4911" r="5037" b="3801"/>
          <a:stretch>
            <a:fillRect/>
          </a:stretch>
        </p:blipFill>
        <p:spPr bwMode="auto">
          <a:xfrm>
            <a:off x="5138463" y="3573016"/>
            <a:ext cx="3304659" cy="3098118"/>
          </a:xfrm>
          <a:prstGeom prst="rect">
            <a:avLst/>
          </a:prstGeom>
          <a:noFill/>
        </p:spPr>
      </p:pic>
      <p:pic>
        <p:nvPicPr>
          <p:cNvPr id="17416" name="Picture 8" descr="http://im4-tub-ru.yandex.net/i?id=652731562-4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17330">
            <a:off x="6732240" y="764704"/>
            <a:ext cx="1619250" cy="1428750"/>
          </a:xfrm>
          <a:prstGeom prst="rect">
            <a:avLst/>
          </a:prstGeom>
          <a:noFill/>
        </p:spPr>
      </p:pic>
      <p:pic>
        <p:nvPicPr>
          <p:cNvPr id="17418" name="Picture 10" descr="http://im0-tub-ru.yandex.net/i?id=260916128-5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581128"/>
            <a:ext cx="3024336" cy="1930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343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0" grpId="0" animBg="1"/>
      <p:bldP spid="12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 – группа людей, состоящая из родителей, детей, внуков и ближних родственников, живущих вместе.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7275427" cy="5078528"/>
          </a:xfrm>
          <a:prstGeom prst="ellipse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каждого человека есть свой дом, где он живет со своей семьей.</a:t>
            </a:r>
          </a:p>
        </p:txBody>
      </p:sp>
      <p:pic>
        <p:nvPicPr>
          <p:cNvPr id="23554" name="Picture 2" descr="Картинки &quot;Семь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4762500" cy="35718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5301208"/>
            <a:ext cx="8532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 «дом», «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входят в наше подсознание с первых дней жизни.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артинки &quot;Семья&quot;"/>
          <p:cNvPicPr>
            <a:picLocks noChangeAspect="1" noChangeArrowheads="1"/>
          </p:cNvPicPr>
          <p:nvPr/>
        </p:nvPicPr>
        <p:blipFill>
          <a:blip r:embed="rId2" cstate="print"/>
          <a:srcRect t="11476" b="5983"/>
          <a:stretch>
            <a:fillRect/>
          </a:stretch>
        </p:blipFill>
        <p:spPr bwMode="auto">
          <a:xfrm>
            <a:off x="1" y="980728"/>
            <a:ext cx="9144000" cy="58772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260649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каждой семье есть свои семейные традиции и ценности</a:t>
            </a:r>
            <a:r>
              <a:rPr lang="ru-RU" sz="4000" dirty="0" smtClean="0">
                <a:solidFill>
                  <a:srgbClr val="C00000"/>
                </a:solidFill>
              </a:rPr>
              <a:t>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797152"/>
            <a:ext cx="89644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 обычные принятые в семье нормы,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манеры поведения, обычаи и взгляды.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</TotalTime>
  <Words>309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         Семь Я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</cp:lastModifiedBy>
  <cp:revision>52</cp:revision>
  <dcterms:created xsi:type="dcterms:W3CDTF">2014-05-07T15:31:37Z</dcterms:created>
  <dcterms:modified xsi:type="dcterms:W3CDTF">2017-01-24T00:27:57Z</dcterms:modified>
</cp:coreProperties>
</file>