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80" r:id="rId8"/>
    <p:sldId id="270" r:id="rId9"/>
    <p:sldId id="261" r:id="rId10"/>
    <p:sldId id="262" r:id="rId11"/>
    <p:sldId id="263" r:id="rId12"/>
    <p:sldId id="264" r:id="rId13"/>
    <p:sldId id="265" r:id="rId14"/>
    <p:sldId id="274" r:id="rId15"/>
    <p:sldId id="266" r:id="rId16"/>
    <p:sldId id="267" r:id="rId17"/>
    <p:sldId id="275" r:id="rId18"/>
    <p:sldId id="272" r:id="rId19"/>
    <p:sldId id="271" r:id="rId20"/>
    <p:sldId id="269" r:id="rId21"/>
    <p:sldId id="273" r:id="rId22"/>
    <p:sldId id="276" r:id="rId23"/>
    <p:sldId id="277" r:id="rId24"/>
    <p:sldId id="279" r:id="rId25"/>
    <p:sldId id="278" r:id="rId26"/>
    <p:sldId id="281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EC318-18DE-406B-B446-07B4C22716DA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E6FD7-F77C-43DD-9899-2F96F4D94F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07707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EC318-18DE-406B-B446-07B4C22716DA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E6FD7-F77C-43DD-9899-2F96F4D94F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233164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EC318-18DE-406B-B446-07B4C22716DA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E6FD7-F77C-43DD-9899-2F96F4D94F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210559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EC318-18DE-406B-B446-07B4C22716DA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E6FD7-F77C-43DD-9899-2F96F4D94F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090177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EC318-18DE-406B-B446-07B4C22716DA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E6FD7-F77C-43DD-9899-2F96F4D94F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039388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EC318-18DE-406B-B446-07B4C22716DA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E6FD7-F77C-43DD-9899-2F96F4D94F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37273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EC318-18DE-406B-B446-07B4C22716DA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E6FD7-F77C-43DD-9899-2F96F4D94F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54896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EC318-18DE-406B-B446-07B4C22716DA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E6FD7-F77C-43DD-9899-2F96F4D94F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540624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EC318-18DE-406B-B446-07B4C22716DA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E6FD7-F77C-43DD-9899-2F96F4D94F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246404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EC318-18DE-406B-B446-07B4C22716DA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E6FD7-F77C-43DD-9899-2F96F4D94F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964069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EC318-18DE-406B-B446-07B4C22716DA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E6FD7-F77C-43DD-9899-2F96F4D94F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67166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EC318-18DE-406B-B446-07B4C22716DA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E6FD7-F77C-43DD-9899-2F96F4D94F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77226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ycast.ru/uploads/2016/12/31/21111376.jpg" TargetMode="External"/><Relationship Id="rId7" Type="http://schemas.openxmlformats.org/officeDocument/2006/relationships/hyperlink" Target="http://styl.veryphoto.ru/img-q5y5x5n4g40414p5a4i494z5m536r2p4o4t5i4v2o4o4/images/091818_1419401898.pn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fb.ru/article/242297/zagadki-pro-zimu-s-otvetami-dlya-detey" TargetMode="External"/><Relationship Id="rId5" Type="http://schemas.openxmlformats.org/officeDocument/2006/relationships/hyperlink" Target="http://irinazaytseva.ru/zagadki-pro-zimu-dlya-detej.html" TargetMode="External"/><Relationship Id="rId4" Type="http://schemas.openxmlformats.org/officeDocument/2006/relationships/hyperlink" Target="http://pixelbrush.ru/uploads/posts/2011-03/1299331136_zimnyaya.jpg&#1080;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www.playcast.ru/uploads/2016/12/31/2111137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9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980262" y="1694605"/>
            <a:ext cx="743697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Зимние загадки</a:t>
            </a:r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Заголовок 3"/>
          <p:cNvSpPr txBox="1">
            <a:spLocks/>
          </p:cNvSpPr>
          <p:nvPr/>
        </p:nvSpPr>
        <p:spPr>
          <a:xfrm>
            <a:off x="3210566" y="5673656"/>
            <a:ext cx="5976664" cy="11843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  <a:cs typeface="Arial" pitchFamily="34" charset="0"/>
              </a:rPr>
              <a:t>                      </a:t>
            </a:r>
            <a:r>
              <a:rPr lang="ru-RU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  <a:cs typeface="Arial" pitchFamily="34" charset="0"/>
              </a:rPr>
              <a:t> </a:t>
            </a:r>
            <a:endParaRPr lang="ru-RU" sz="28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  <a:cs typeface="Arial" pitchFamily="34" charset="0"/>
            </a:endParaRPr>
          </a:p>
          <a:p>
            <a:r>
              <a:rPr lang="ru-RU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  <a:cs typeface="Arial" pitchFamily="34" charset="0"/>
              </a:rPr>
              <a:t>               </a:t>
            </a:r>
          </a:p>
        </p:txBody>
      </p:sp>
      <p:pic>
        <p:nvPicPr>
          <p:cNvPr id="1028" name="Picture 4" descr="http://styl.veryphoto.ru/img-q5y5x5n4g40414p5a4i494z5m536r2p4o4t5i4v2o4o4/images/091818_1419401898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036297"/>
            <a:ext cx="807086" cy="807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://styl.veryphoto.ru/img-q5y5x5n4g40414p5a4i494z5m536r2p4o4t5i4v2o4o4/images/091818_1419401898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83303" y="280564"/>
            <a:ext cx="807086" cy="807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http://styl.veryphoto.ru/img-q5y5x5n4g40414p5a4i494z5m536r2p4o4t5i4v2o4o4/images/091818_1419401898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68354" y="2850548"/>
            <a:ext cx="807086" cy="807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://styl.veryphoto.ru/img-q5y5x5n4g40414p5a4i494z5m536r2p4o4t5i4v2o4o4/images/091818_1419401898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98898" y="4365104"/>
            <a:ext cx="807086" cy="807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http://styl.veryphoto.ru/img-q5y5x5n4g40414p5a4i494z5m536r2p4o4t5i4v2o4o4/images/091818_1419401898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31" y="280564"/>
            <a:ext cx="807086" cy="807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4.bp.blogspot.com/-UaZ6ewYjxME/UptDhqEFNVI/AAAAAAAAIYY/JXCMFkriirM/s320/cddaf63a701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35500" y="1087650"/>
            <a:ext cx="723820" cy="836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6" descr="http://4.bp.blogspot.com/-UaZ6ewYjxME/UptDhqEFNVI/AAAAAAAAIYY/JXCMFkriirM/s320/cddaf63a701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54793" y="4336007"/>
            <a:ext cx="723820" cy="836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6" descr="http://4.bp.blogspot.com/-UaZ6ewYjxME/UptDhqEFNVI/AAAAAAAAIYY/JXCMFkriirM/s320/cddaf63a701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80312" y="3194268"/>
            <a:ext cx="723820" cy="836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 descr="http://4.bp.blogspot.com/-UaZ6ewYjxME/UptDhqEFNVI/AAAAAAAAIYY/JXCMFkriirM/s320/cddaf63a701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55324" y="403867"/>
            <a:ext cx="723820" cy="836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047155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27369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972354" y="5013176"/>
            <a:ext cx="25254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Метели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55776" y="2060848"/>
            <a:ext cx="5648469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i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Змейкой вьются по земле,</a:t>
            </a:r>
            <a:r>
              <a:rPr lang="ru-RU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3600" b="1" i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Воют жалостно в трубе,</a:t>
            </a:r>
            <a:r>
              <a:rPr lang="ru-RU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3600" b="1" i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Засыпают снегом ели.</a:t>
            </a:r>
            <a:r>
              <a:rPr lang="ru-RU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3600" b="1" i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Это — зимние</a:t>
            </a:r>
            <a:endParaRPr lang="ru-RU" sz="3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8566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27369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544914" y="5013176"/>
            <a:ext cx="13803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Лед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11760" y="2132856"/>
            <a:ext cx="6012543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i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В зимний день на пруд легло</a:t>
            </a:r>
            <a:r>
              <a:rPr lang="ru-RU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3600" b="1" i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Очень скользкое стекло.</a:t>
            </a:r>
            <a:r>
              <a:rPr lang="ru-RU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3600" b="1" i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Нас в хоккей играть зовет</a:t>
            </a:r>
            <a:r>
              <a:rPr lang="ru-RU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3600" b="1" i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Синий крепкий гладкий…</a:t>
            </a:r>
            <a:endParaRPr lang="ru-RU" sz="3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56670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27369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729531" y="5013176"/>
            <a:ext cx="30110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Снеговик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34529" y="1949613"/>
            <a:ext cx="6001083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i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Мы его слепили ловко.</a:t>
            </a:r>
            <a:r>
              <a:rPr lang="ru-RU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3600" b="1" i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Глазки есть и нос-морковка.</a:t>
            </a:r>
            <a:r>
              <a:rPr lang="ru-RU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3600" b="1" i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Чуть тепло — заплачет вмиг</a:t>
            </a:r>
            <a:r>
              <a:rPr lang="ru-RU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3600" b="1" i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И растает…</a:t>
            </a:r>
            <a:endParaRPr lang="ru-RU" sz="3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4507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27369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217806" y="5013176"/>
            <a:ext cx="20345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Лыжи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483768" y="1988840"/>
            <a:ext cx="5802871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i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По сугробам возле речки</a:t>
            </a:r>
            <a:r>
              <a:rPr lang="ru-RU" sz="40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40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4000" b="1" i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Едут длинные дощечки,</a:t>
            </a:r>
            <a:r>
              <a:rPr lang="ru-RU" sz="40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40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4000" b="1" i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Ищут горочки повыше.</a:t>
            </a:r>
            <a:r>
              <a:rPr lang="ru-RU" sz="40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40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4000" b="1" i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Назови дощечки!</a:t>
            </a:r>
            <a:endParaRPr lang="ru-RU" sz="40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4221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27369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096780" y="5013176"/>
            <a:ext cx="22765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Сугроб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39752" y="1628800"/>
            <a:ext cx="6054926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Проработав до утра, </a:t>
            </a:r>
            <a:endParaRPr lang="ru-RU" sz="4000" b="1" cap="none" spc="0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pPr algn="ctr"/>
            <a:r>
              <a:rPr lang="ru-RU" sz="40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Горку </a:t>
            </a:r>
            <a:r>
              <a:rPr lang="ru-RU" sz="4000" b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намела пурга. </a:t>
            </a:r>
            <a:endParaRPr lang="ru-RU" sz="4000" b="1" cap="none" spc="0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pPr algn="ctr"/>
            <a:r>
              <a:rPr lang="ru-RU" sz="40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Что </a:t>
            </a:r>
            <a:r>
              <a:rPr lang="ru-RU" sz="4000" b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за холмик? </a:t>
            </a:r>
            <a:endParaRPr lang="ru-RU" sz="4000" b="1" cap="none" spc="0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pPr algn="ctr"/>
            <a:r>
              <a:rPr lang="ru-RU" sz="40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Как </a:t>
            </a:r>
            <a:r>
              <a:rPr lang="ru-RU" sz="4000" b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зовется? </a:t>
            </a:r>
            <a:endParaRPr lang="ru-RU" sz="4000" b="1" cap="none" spc="0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pPr algn="ctr"/>
            <a:r>
              <a:rPr lang="ru-RU" sz="40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Дать </a:t>
            </a:r>
            <a:r>
              <a:rPr lang="ru-RU" sz="4000" b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ответ тебе придется. </a:t>
            </a:r>
          </a:p>
        </p:txBody>
      </p:sp>
    </p:spTree>
    <p:extLst>
      <p:ext uri="{BB962C8B-B14F-4D97-AF65-F5344CB8AC3E}">
        <p14:creationId xmlns:p14="http://schemas.microsoft.com/office/powerpoint/2010/main" xmlns="" val="4104256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27369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023138" y="5013176"/>
            <a:ext cx="24238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Коньки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95736" y="1988840"/>
            <a:ext cx="5989196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i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Два стальных блестящих братца</a:t>
            </a:r>
            <a:r>
              <a:rPr lang="ru-RU" sz="32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32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3200" b="1" i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По катку кругами мчатся.</a:t>
            </a:r>
            <a:r>
              <a:rPr lang="ru-RU" sz="32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32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3200" b="1" i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Лишь мелькают огоньки.</a:t>
            </a:r>
            <a:r>
              <a:rPr lang="ru-RU" sz="32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32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3200" b="1" i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Что за братики?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07658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27369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219409" y="5013176"/>
            <a:ext cx="20313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Санки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71169" y="1720840"/>
            <a:ext cx="5327804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i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Ой, насыпало снежка!</a:t>
            </a:r>
            <a:r>
              <a:rPr lang="ru-RU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3600" b="1" i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Вывожу коня-дружка.</a:t>
            </a:r>
            <a:r>
              <a:rPr lang="ru-RU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3600" b="1" i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За веревочку-узду</a:t>
            </a:r>
            <a:r>
              <a:rPr lang="ru-RU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3600" b="1" i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Через двор коня веду,</a:t>
            </a:r>
            <a:r>
              <a:rPr lang="ru-RU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3600" b="1" i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 горки вниз на нем лечу,</a:t>
            </a:r>
            <a:r>
              <a:rPr lang="ru-RU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3600" b="1" i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А назад его тащу.</a:t>
            </a:r>
            <a:endParaRPr lang="ru-RU" sz="3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3376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27369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544352" y="5013176"/>
            <a:ext cx="33814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Кормушка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67744" y="1988840"/>
            <a:ext cx="6319807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Всякая здесь может птица</a:t>
            </a:r>
            <a:r>
              <a:rPr lang="ru-RU" sz="40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40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4000" b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В зимний холод угоститься.</a:t>
            </a:r>
            <a:r>
              <a:rPr lang="ru-RU" sz="40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40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4000" b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На сучке висит избушка,</a:t>
            </a:r>
            <a:r>
              <a:rPr lang="ru-RU" sz="40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40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4000" b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Называется…</a:t>
            </a:r>
          </a:p>
        </p:txBody>
      </p:sp>
    </p:spTree>
    <p:extLst>
      <p:ext uri="{BB962C8B-B14F-4D97-AF65-F5344CB8AC3E}">
        <p14:creationId xmlns:p14="http://schemas.microsoft.com/office/powerpoint/2010/main" xmlns="" val="1436734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27369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901213" y="5013176"/>
            <a:ext cx="26677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Снегирь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39752" y="2060848"/>
            <a:ext cx="6230552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i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Красногрудый, чернокрылый,</a:t>
            </a:r>
            <a:r>
              <a:rPr lang="ru-RU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3600" b="1" i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Любит зернышки клевать,</a:t>
            </a:r>
            <a:r>
              <a:rPr lang="ru-RU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3600" b="1" i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 первым снегом на рябине</a:t>
            </a:r>
            <a:r>
              <a:rPr lang="ru-RU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3600" b="1" i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Он появится опять.</a:t>
            </a:r>
            <a:endParaRPr lang="ru-RU" sz="3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42614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27369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128567" y="5137160"/>
            <a:ext cx="421301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Зимние месяцы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39752" y="1720840"/>
            <a:ext cx="6112891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i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Тройка, тройка прилетела,</a:t>
            </a:r>
            <a:r>
              <a:rPr lang="ru-RU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3600" b="1" i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Скакуны в той тройке белы,</a:t>
            </a:r>
            <a:r>
              <a:rPr lang="ru-RU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3600" b="1" i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А в санях сидит царица</a:t>
            </a:r>
            <a:r>
              <a:rPr lang="ru-RU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3600" b="1" i="1" cap="none" spc="0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Белокоса</a:t>
            </a:r>
            <a:r>
              <a:rPr lang="ru-RU" sz="3600" b="1" i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, белолица,</a:t>
            </a:r>
            <a:r>
              <a:rPr lang="ru-RU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3600" b="1" i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Как махнула рукавом —</a:t>
            </a:r>
            <a:r>
              <a:rPr lang="ru-RU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3600" b="1" i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Все покрыла серебром</a:t>
            </a:r>
            <a:endParaRPr lang="ru-RU" sz="3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68459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27369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478643" y="2061500"/>
            <a:ext cx="5512856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i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Запорошила дорожки,</a:t>
            </a:r>
            <a:r>
              <a:rPr lang="ru-RU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3600" b="1" i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Разукрасила окошки.</a:t>
            </a:r>
            <a:r>
              <a:rPr lang="ru-RU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3600" b="1" i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Радость детям подарила</a:t>
            </a:r>
            <a:r>
              <a:rPr lang="ru-RU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3600" b="1" i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И на санках </a:t>
            </a:r>
            <a:r>
              <a:rPr lang="ru-RU" sz="3600" b="1" i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прокатила.</a:t>
            </a:r>
            <a:endParaRPr lang="ru-RU" sz="3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353259" y="5013176"/>
            <a:ext cx="17636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Зима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73550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27369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443702" y="5013176"/>
            <a:ext cx="15827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Ёлка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27783" y="1988395"/>
            <a:ext cx="5641737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Я прихожу с подарками,</a:t>
            </a:r>
            <a:r>
              <a:rPr lang="ru-RU" sz="40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40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4000" b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Блещу огнями яркими,</a:t>
            </a:r>
            <a:r>
              <a:rPr lang="ru-RU" sz="40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40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4000" b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Нарядная, забавная,</a:t>
            </a:r>
            <a:r>
              <a:rPr lang="ru-RU" sz="40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40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4000" b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На Новый год я главная!</a:t>
            </a:r>
          </a:p>
        </p:txBody>
      </p:sp>
    </p:spTree>
    <p:extLst>
      <p:ext uri="{BB962C8B-B14F-4D97-AF65-F5344CB8AC3E}">
        <p14:creationId xmlns:p14="http://schemas.microsoft.com/office/powerpoint/2010/main" xmlns="" val="8752473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27369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425828" y="5013176"/>
            <a:ext cx="36184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Дед Мороз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11760" y="1772816"/>
            <a:ext cx="6058844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i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Кто раскрасил щеки детям</a:t>
            </a:r>
            <a:r>
              <a:rPr lang="ru-RU" sz="32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32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3200" b="1" i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В красный цвет зимой, не летом?</a:t>
            </a:r>
            <a:r>
              <a:rPr lang="ru-RU" sz="32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32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3200" b="1" i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А кто щиплет их за нос?</a:t>
            </a:r>
            <a:r>
              <a:rPr lang="ru-RU" sz="32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32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3200" b="1" i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Угадали?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04477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27369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606645" y="5013176"/>
            <a:ext cx="32568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Хлопушка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76770" y="2204864"/>
            <a:ext cx="4916602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Нарядная игрушка </a:t>
            </a:r>
            <a:endParaRPr lang="ru-RU" sz="4400" b="1" cap="none" spc="0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pPr algn="ctr"/>
            <a:r>
              <a:rPr lang="ru-RU" sz="4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Стреляет,</a:t>
            </a:r>
          </a:p>
          <a:p>
            <a:pPr algn="ctr"/>
            <a:r>
              <a:rPr lang="ru-RU" sz="4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ru-RU" sz="4400" b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словно </a:t>
            </a:r>
            <a:r>
              <a:rPr lang="ru-RU" sz="4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пушка …</a:t>
            </a:r>
            <a:endParaRPr lang="ru-RU" sz="4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1659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27369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027853" y="5013176"/>
            <a:ext cx="24144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Мешок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83768" y="1872101"/>
            <a:ext cx="5764655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Дед Мороз! </a:t>
            </a:r>
            <a:endParaRPr lang="ru-RU" sz="4000" b="1" cap="none" spc="0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pPr algn="ctr"/>
            <a:r>
              <a:rPr lang="ru-RU" sz="40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У </a:t>
            </a:r>
            <a:r>
              <a:rPr lang="ru-RU" sz="4000" b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нашей елки </a:t>
            </a:r>
            <a:endParaRPr lang="ru-RU" sz="4000" b="1" cap="none" spc="0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pPr algn="ctr"/>
            <a:r>
              <a:rPr lang="ru-RU" sz="40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Расскажу </a:t>
            </a:r>
            <a:r>
              <a:rPr lang="ru-RU" sz="4000" b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тебе стишок. </a:t>
            </a:r>
            <a:endParaRPr lang="ru-RU" sz="4000" b="1" cap="none" spc="0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pPr algn="ctr"/>
            <a:r>
              <a:rPr lang="ru-RU" sz="40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Не </a:t>
            </a:r>
            <a:r>
              <a:rPr lang="ru-RU" sz="4000" b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томи ты очень долго, </a:t>
            </a:r>
            <a:endParaRPr lang="ru-RU" sz="4000" b="1" cap="none" spc="0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pPr algn="ctr"/>
            <a:r>
              <a:rPr lang="ru-RU" sz="40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Открывай </a:t>
            </a:r>
            <a:r>
              <a:rPr lang="ru-RU" sz="4000" b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быстрей</a:t>
            </a:r>
            <a:r>
              <a:rPr lang="ru-RU" sz="40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…</a:t>
            </a:r>
            <a:endParaRPr lang="ru-RU" sz="40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43087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27369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398259" y="5013176"/>
            <a:ext cx="36736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Снегурочка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85226" y="1844824"/>
            <a:ext cx="5881995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Зимнюю девчушкой </a:t>
            </a:r>
            <a:r>
              <a:rPr lang="ru-RU" sz="4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4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4400" b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Пришла на Новый год. </a:t>
            </a:r>
            <a:r>
              <a:rPr lang="ru-RU" sz="4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4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4400" b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Раздала игрушки, </a:t>
            </a:r>
            <a:r>
              <a:rPr lang="ru-RU" sz="4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4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4400" b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Пустилась в хоровод…</a:t>
            </a:r>
          </a:p>
        </p:txBody>
      </p:sp>
    </p:spTree>
    <p:extLst>
      <p:ext uri="{BB962C8B-B14F-4D97-AF65-F5344CB8AC3E}">
        <p14:creationId xmlns:p14="http://schemas.microsoft.com/office/powerpoint/2010/main" xmlns="" val="24491792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27369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707904" y="2545064"/>
            <a:ext cx="353834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Конец</a:t>
            </a:r>
            <a:endParaRPr lang="ru-RU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40116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27369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522596" y="2134508"/>
            <a:ext cx="5544616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>
                <a:latin typeface="Times New Roman" pitchFamily="18" charset="0"/>
                <a:cs typeface="Times New Roman" pitchFamily="18" charset="0"/>
                <a:hlinkClick r:id="rId3"/>
              </a:rPr>
              <a:t>http://www.playcast.ru/uploads/2016/12/31/21111376.jpg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фон 1</a:t>
            </a:r>
          </a:p>
          <a:p>
            <a:r>
              <a:rPr lang="ru-RU" sz="2000" u="sng" dirty="0">
                <a:latin typeface="Times New Roman" pitchFamily="18" charset="0"/>
                <a:cs typeface="Times New Roman" pitchFamily="18" charset="0"/>
                <a:hlinkClick r:id="rId4"/>
              </a:rPr>
              <a:t>http://pixelbrush.ru/uploads/posts/2011-03/1299331136_zimnyaya.jpgи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фон 2</a:t>
            </a:r>
          </a:p>
          <a:p>
            <a:r>
              <a:rPr lang="ru-RU" sz="2000" u="sng" dirty="0">
                <a:latin typeface="Times New Roman" pitchFamily="18" charset="0"/>
                <a:cs typeface="Times New Roman" pitchFamily="18" charset="0"/>
                <a:hlinkClick r:id="rId5"/>
              </a:rPr>
              <a:t>http://irinazaytseva.ru/zagadki-pro-zimu-dlya-detej.html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загадки 1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u="sng" dirty="0">
                <a:latin typeface="Times New Roman" pitchFamily="18" charset="0"/>
                <a:cs typeface="Times New Roman" pitchFamily="18" charset="0"/>
                <a:hlinkClick r:id="rId6"/>
              </a:rPr>
              <a:t>http://fb.ru/article/242297/zagadki-pro-zimu-s-otvetami-dlya-detey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загадки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7"/>
              </a:rPr>
              <a:t>http://styl.veryphoto.ru/img-q5y5x5n4g40414p5a4i494z5m536r2p4o4t5i4v2o4o4/images/091818_1419401898.png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снежинка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11960" y="1556792"/>
            <a:ext cx="19466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B0F0"/>
                </a:solidFill>
                <a:ea typeface="Microsoft Himalaya" pitchFamily="2" charset="0"/>
                <a:cs typeface="Microsoft Himalaya" pitchFamily="2" charset="0"/>
              </a:rPr>
              <a:t>Источники:</a:t>
            </a:r>
            <a:endParaRPr lang="ru-RU" sz="2800" b="1" dirty="0">
              <a:solidFill>
                <a:srgbClr val="00B0F0"/>
              </a:solidFill>
              <a:ea typeface="Microsoft Himalaya" pitchFamily="2" charset="0"/>
              <a:cs typeface="Microsoft Himalay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1562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27369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339752" y="2060848"/>
            <a:ext cx="5988178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i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Наши окна — как картинки.</a:t>
            </a:r>
            <a:r>
              <a:rPr lang="ru-RU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3600" b="1" i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Кто художник-невидимка?</a:t>
            </a:r>
            <a:r>
              <a:rPr lang="ru-RU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3600" b="1" i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На стекле букеты роз</a:t>
            </a:r>
            <a:r>
              <a:rPr lang="ru-RU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3600" b="1" i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Нам нарисовал…</a:t>
            </a:r>
            <a:endParaRPr lang="ru-RU" sz="3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118419" y="5013176"/>
            <a:ext cx="22333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Мороз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59888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27369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460660" y="5013176"/>
            <a:ext cx="15488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Снег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67744" y="1988840"/>
            <a:ext cx="6092373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i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Белый пух лег на дороги,</a:t>
            </a:r>
            <a:r>
              <a:rPr lang="ru-RU" sz="40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40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4000" b="1" i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На ступеньки и пороги.</a:t>
            </a:r>
            <a:r>
              <a:rPr lang="ru-RU" sz="40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40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4000" b="1" i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Знает каждый человек —</a:t>
            </a:r>
            <a:r>
              <a:rPr lang="ru-RU" sz="40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40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4000" b="1" i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Этот пух зовется…</a:t>
            </a:r>
            <a:endParaRPr lang="ru-RU" sz="40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19541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27369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575258" y="5013176"/>
            <a:ext cx="33196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Снежинки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39751" y="2060848"/>
            <a:ext cx="6101799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i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 неба звездочки летят</a:t>
            </a:r>
            <a:r>
              <a:rPr lang="ru-RU" sz="40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40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4000" b="1" i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И на солнышке блестят.</a:t>
            </a:r>
            <a:r>
              <a:rPr lang="ru-RU" sz="40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40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4000" b="1" i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Точно в танце </a:t>
            </a:r>
            <a:r>
              <a:rPr lang="ru-RU" sz="4000" b="1" i="1" cap="none" spc="0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балеринки</a:t>
            </a:r>
            <a:r>
              <a:rPr lang="ru-RU" sz="4000" b="1" i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,</a:t>
            </a:r>
            <a:r>
              <a:rPr lang="ru-RU" sz="40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40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4000" b="1" i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Кружатся зимой…</a:t>
            </a:r>
            <a:endParaRPr lang="ru-RU" sz="40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49732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27369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759091" y="5013176"/>
            <a:ext cx="29519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Сосулька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95736" y="1988840"/>
            <a:ext cx="6294608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i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У нас под самой крышей</a:t>
            </a:r>
            <a:r>
              <a:rPr lang="ru-RU" sz="40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40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4000" b="1" i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Белый гвоздь растет,</a:t>
            </a:r>
            <a:r>
              <a:rPr lang="ru-RU" sz="40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40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4000" b="1" i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Но как солнышко взойдет,</a:t>
            </a:r>
            <a:r>
              <a:rPr lang="ru-RU" sz="40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40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4000" b="1" i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Гвоздь растает, упадет.</a:t>
            </a:r>
            <a:endParaRPr lang="ru-RU" sz="40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09044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27369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430524" y="5013176"/>
            <a:ext cx="16090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Узор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23728" y="1935703"/>
            <a:ext cx="6402457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Дунул ветер, и мороз </a:t>
            </a:r>
            <a:endParaRPr lang="ru-RU" sz="4000" b="1" cap="none" spc="0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pPr algn="ctr"/>
            <a:r>
              <a:rPr lang="ru-RU" sz="40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Снег </a:t>
            </a:r>
            <a:r>
              <a:rPr lang="ru-RU" sz="4000" b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нам с севера принёс</a:t>
            </a:r>
            <a:r>
              <a:rPr lang="ru-RU" sz="40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.</a:t>
            </a:r>
          </a:p>
          <a:p>
            <a:pPr algn="ctr"/>
            <a:r>
              <a:rPr lang="ru-RU" sz="40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ru-RU" sz="4000" b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Только вот с тех самых пор </a:t>
            </a:r>
            <a:endParaRPr lang="ru-RU" sz="4000" b="1" cap="none" spc="0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pPr algn="ctr"/>
            <a:r>
              <a:rPr lang="ru-RU" sz="40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На </a:t>
            </a:r>
            <a:r>
              <a:rPr lang="ru-RU" sz="4000" b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стекле моём …</a:t>
            </a:r>
          </a:p>
        </p:txBody>
      </p:sp>
    </p:spTree>
    <p:extLst>
      <p:ext uri="{BB962C8B-B14F-4D97-AF65-F5344CB8AC3E}">
        <p14:creationId xmlns:p14="http://schemas.microsoft.com/office/powerpoint/2010/main" xmlns="" val="2345575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27369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348450" y="5013176"/>
            <a:ext cx="17732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Иней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83768" y="1988840"/>
            <a:ext cx="5974584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i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В белом бархате деревня —</a:t>
            </a:r>
            <a:r>
              <a:rPr lang="ru-RU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3600" b="1" i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И заборы, и деревья.</a:t>
            </a:r>
            <a:r>
              <a:rPr lang="ru-RU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3600" b="1" i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А как ветер нападет,</a:t>
            </a:r>
            <a:r>
              <a:rPr lang="ru-RU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3600" b="1" i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Этот бархат опадет.</a:t>
            </a:r>
            <a:endParaRPr lang="ru-RU" sz="3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94054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27369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208894" y="5013176"/>
            <a:ext cx="2052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Вьюга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83769" y="1988840"/>
            <a:ext cx="5760640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i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Кружит снег она вдоль улиц,</a:t>
            </a:r>
            <a:r>
              <a:rPr lang="ru-RU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3600" b="1" i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Словно перья белых куриц.</a:t>
            </a:r>
            <a:r>
              <a:rPr lang="ru-RU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3600" b="1" i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Зимушки-зимы подруга,</a:t>
            </a:r>
            <a:r>
              <a:rPr lang="ru-RU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3600" b="1" i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Северная гостья…</a:t>
            </a:r>
            <a:endParaRPr lang="ru-RU" sz="3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83705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213</Words>
  <Application>Microsoft Office PowerPoint</Application>
  <PresentationFormat>Экран (4:3)</PresentationFormat>
  <Paragraphs>69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Авчинникова</dc:creator>
  <cp:lastModifiedBy>user</cp:lastModifiedBy>
  <cp:revision>10</cp:revision>
  <dcterms:created xsi:type="dcterms:W3CDTF">2017-12-03T14:50:16Z</dcterms:created>
  <dcterms:modified xsi:type="dcterms:W3CDTF">2019-11-26T02:42:55Z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382232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